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7F3C0-28A4-40D0-9B01-08FEAE72F199}" type="datetimeFigureOut">
              <a:rPr lang="en-IN" smtClean="0"/>
              <a:t>21-10-2022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0095A-8968-4607-AC16-8B1C665A05F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106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6EDB-2799-4220-9C21-11F5BD138FE5}" type="datetime1">
              <a:rPr lang="en-IN" smtClean="0"/>
              <a:t>21-10-2022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2EEFFE-81E3-407E-B1B5-3C1442E82E8E}" type="datetime1">
              <a:rPr lang="en-IN" smtClean="0"/>
              <a:t>21-10-2022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47E6156-A056-4186-8731-B29AE38E956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D3EF4B6-A826-46F4-954D-C39D5A6DD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977" y="661838"/>
            <a:ext cx="1931185" cy="5334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4D3070E-66FF-4168-B4DF-8A988D444D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554" y="701043"/>
            <a:ext cx="1258921" cy="5207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A706626-E91D-4C82-965B-9AADFE8FEF8A}"/>
              </a:ext>
            </a:extLst>
          </p:cNvPr>
          <p:cNvSpPr txBox="1"/>
          <p:nvPr/>
        </p:nvSpPr>
        <p:spPr>
          <a:xfrm>
            <a:off x="454686" y="1628800"/>
            <a:ext cx="85098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IN" baseline="30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en-IN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on </a:t>
            </a:r>
          </a:p>
          <a:p>
            <a:r>
              <a:rPr lang="en-IN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Vision </a:t>
            </a:r>
            <a:r>
              <a:rPr lang="en-IN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IN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Processing </a:t>
            </a:r>
            <a:r>
              <a:rPr lang="en-IN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(CVIP 2022)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3AFA345-279E-497E-B1EC-3C5B5E0262B0}"/>
              </a:ext>
            </a:extLst>
          </p:cNvPr>
          <p:cNvSpPr txBox="1"/>
          <p:nvPr/>
        </p:nvSpPr>
        <p:spPr>
          <a:xfrm>
            <a:off x="3103018" y="2646034"/>
            <a:ext cx="2822677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Paper ID : XXX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45C5366-82FD-484F-92E0-41A2D9FD093B}"/>
              </a:ext>
            </a:extLst>
          </p:cNvPr>
          <p:cNvSpPr txBox="1"/>
          <p:nvPr/>
        </p:nvSpPr>
        <p:spPr>
          <a:xfrm>
            <a:off x="306622" y="3805382"/>
            <a:ext cx="1486549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Paper Title: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CC41F2A-D7CD-40C5-A2E5-DF1DFCDC4AE3}"/>
              </a:ext>
            </a:extLst>
          </p:cNvPr>
          <p:cNvSpPr txBox="1"/>
          <p:nvPr/>
        </p:nvSpPr>
        <p:spPr>
          <a:xfrm>
            <a:off x="348228" y="4522316"/>
            <a:ext cx="2351564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66700" indent="-266700" algn="ctr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List of 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91EACB-1EFC-4C9E-9A1B-20855966ED97}"/>
              </a:ext>
            </a:extLst>
          </p:cNvPr>
          <p:cNvSpPr txBox="1"/>
          <p:nvPr/>
        </p:nvSpPr>
        <p:spPr>
          <a:xfrm>
            <a:off x="1507945" y="5302952"/>
            <a:ext cx="2740666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Presenter Information: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14" y="701043"/>
            <a:ext cx="1248324" cy="5795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584" y="688183"/>
            <a:ext cx="612653" cy="516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58" y="661838"/>
            <a:ext cx="562496" cy="618745"/>
          </a:xfrm>
          <a:prstGeom prst="rect">
            <a:avLst/>
          </a:prstGeom>
        </p:spPr>
      </p:pic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65E83-C860-4CF1-B103-64685FF2F108}" type="datetime1">
              <a:rPr lang="en-IN" smtClean="0"/>
              <a:t>21-10-2022</a:t>
            </a:fld>
            <a:endParaRPr lang="en-IN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CVIP 2022, VNIT Nagpur</a:t>
            </a:r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82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smtClean="0"/>
              <a:t>Outline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43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9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Methodology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8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Experimental Set-up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8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Results and Discussion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23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5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CA29-4978-440E-8362-0B9D10368715}" type="datetime1">
              <a:rPr lang="en-IN" smtClean="0"/>
              <a:t>21-10-2022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CVIP 2022, VNIT Nagpur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E6156-A056-4186-8731-B29AE38E9568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</TotalTime>
  <Words>93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PowerPoint Presentation</vt:lpstr>
      <vt:lpstr>Outline</vt:lpstr>
      <vt:lpstr>Introduction</vt:lpstr>
      <vt:lpstr>Methodology</vt:lpstr>
      <vt:lpstr>Experimental Set-up</vt:lpstr>
      <vt:lpstr>Results and Discussion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</dc:creator>
  <cp:lastModifiedBy>DG</cp:lastModifiedBy>
  <cp:revision>6</cp:revision>
  <dcterms:created xsi:type="dcterms:W3CDTF">2022-10-21T14:09:13Z</dcterms:created>
  <dcterms:modified xsi:type="dcterms:W3CDTF">2022-10-21T17:31:43Z</dcterms:modified>
</cp:coreProperties>
</file>